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84AB"/>
    <a:srgbClr val="3800FF"/>
    <a:srgbClr val="6D0000"/>
    <a:srgbClr val="EFAC1D"/>
    <a:srgbClr val="011838"/>
    <a:srgbClr val="0029CC"/>
    <a:srgbClr val="F2E6C2"/>
    <a:srgbClr val="A1986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éma alapján készült stílus 2 – 2. jelölőszín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éma alapján készült stílus 2 – 6. jelölőszín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61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2AEEB-F7F1-4CC7-A314-73B87E4F17AA}" type="datetimeFigureOut">
              <a:rPr lang="hu-HU" smtClean="0"/>
              <a:t>2021. 05. 17.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885BC7-E066-4D57-B1D3-C46B157DD9A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1900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FC60-63DD-4C03-BF3B-013278DD0DAB}" type="datetime1">
              <a:rPr lang="en-GB" smtClean="0"/>
              <a:t>17/05/2021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130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FB8A1-BCBE-44C4-8F52-7CE4C7C35213}" type="datetime1">
              <a:rPr lang="en-GB" smtClean="0"/>
              <a:t>17/05/2021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7599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8026-5825-4C50-AA96-18AFC0715A65}" type="datetime1">
              <a:rPr lang="en-GB" smtClean="0"/>
              <a:t>17/05/2021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20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 algn="r">
              <a:defRPr/>
            </a:lvl1pPr>
          </a:lstStyle>
          <a:p>
            <a:r>
              <a:rPr lang="hu-HU" dirty="0"/>
              <a:t>Mintacím szerkesztése</a:t>
            </a:r>
            <a:endParaRPr lang="en-GB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D929E-4DB0-42F6-8969-ABFAF5997536}" type="datetime1">
              <a:rPr lang="en-GB" smtClean="0"/>
              <a:t>17/05/2021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76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1DFA3-499F-4412-80B7-30B4065C090C}" type="datetime1">
              <a:rPr lang="en-GB" smtClean="0"/>
              <a:t>17/05/2021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292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98D65-5286-47D7-85DE-A8F88EBDE433}" type="datetime1">
              <a:rPr lang="en-GB" smtClean="0"/>
              <a:t>17/05/2021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59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r">
              <a:defRPr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979D6-76C2-468A-A6F2-D99D6DC66CDF}" type="datetime1">
              <a:rPr lang="en-GB" smtClean="0"/>
              <a:t>17/05/2021</a:t>
            </a:fld>
            <a:endParaRPr lang="en-GB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540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>
            <a:extLst>
              <a:ext uri="{FF2B5EF4-FFF2-40B4-BE49-F238E27FC236}">
                <a16:creationId xmlns:a16="http://schemas.microsoft.com/office/drawing/2014/main" xmlns="" id="{078B3DC6-0047-4BF8-B0C4-14CFD4EF8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89370" cy="1968912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hu-HU" dirty="0"/>
              <a:t>Mintacím szerkesztése</a:t>
            </a:r>
            <a:endParaRPr lang="en-GB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27296-A2CD-497A-9224-DBCEFB550A33}" type="datetime1">
              <a:rPr lang="en-GB" smtClean="0"/>
              <a:t>17/05/2021</a:t>
            </a:fld>
            <a:endParaRPr lang="en-GB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016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4CBB-DF26-486B-B147-47DEFB57B386}" type="datetime1">
              <a:rPr lang="en-GB" smtClean="0"/>
              <a:t>17/05/2021</a:t>
            </a:fld>
            <a:endParaRPr lang="en-GB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885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0D8C-A426-4F52-A37E-5DCBDA2C5B75}" type="datetime1">
              <a:rPr lang="en-GB" smtClean="0"/>
              <a:t>17/05/2021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710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4D94-9200-42D2-9C90-B8FA3B709754}" type="datetime1">
              <a:rPr lang="en-GB" smtClean="0"/>
              <a:t>17/05/2021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471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25000" t="625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>
            <a:extLst>
              <a:ext uri="{FF2B5EF4-FFF2-40B4-BE49-F238E27FC236}">
                <a16:creationId xmlns:a16="http://schemas.microsoft.com/office/drawing/2014/main" xmlns="" id="{736F58B2-7722-4A68-871D-CCEBC4F5604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89370" cy="1968912"/>
          </a:xfrm>
          <a:prstGeom prst="rect">
            <a:avLst/>
          </a:prstGeom>
        </p:spPr>
      </p:pic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7D9F6-40D5-4915-9C1E-471C5D972973}" type="datetime1">
              <a:rPr lang="en-GB" smtClean="0"/>
              <a:t>17/05/2021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039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1838">
            <a:alpha val="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384429"/>
            <a:ext cx="9144000" cy="2387600"/>
          </a:xfrm>
        </p:spPr>
        <p:txBody>
          <a:bodyPr/>
          <a:lstStyle/>
          <a:p>
            <a:r>
              <a:rPr lang="en-US" dirty="0" err="1" smtClean="0">
                <a:latin typeface="Trajan Pro" panose="02020502050506020301" pitchFamily="18" charset="0"/>
              </a:rPr>
              <a:t>Előadás</a:t>
            </a:r>
            <a:r>
              <a:rPr lang="en-US" dirty="0" smtClean="0">
                <a:latin typeface="Trajan Pro" panose="02020502050506020301" pitchFamily="18" charset="0"/>
              </a:rPr>
              <a:t> </a:t>
            </a:r>
            <a:r>
              <a:rPr lang="en-US" dirty="0" err="1" smtClean="0">
                <a:latin typeface="Trajan Pro" panose="02020502050506020301" pitchFamily="18" charset="0"/>
              </a:rPr>
              <a:t>címe</a:t>
            </a:r>
            <a:endParaRPr lang="en-GB" dirty="0">
              <a:latin typeface="Trajan Pro" panose="02020502050506020301" pitchFamily="18" charset="0"/>
            </a:endParaRPr>
          </a:p>
        </p:txBody>
      </p:sp>
      <p:pic>
        <p:nvPicPr>
          <p:cNvPr id="9" name="Kép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150" y="4716595"/>
            <a:ext cx="7562850" cy="2141405"/>
          </a:xfrm>
          <a:prstGeom prst="rect">
            <a:avLst/>
          </a:prstGeom>
        </p:spPr>
      </p:pic>
      <p:sp>
        <p:nvSpPr>
          <p:cNvPr id="10" name="Alcím 9"/>
          <p:cNvSpPr>
            <a:spLocks noGrp="1"/>
          </p:cNvSpPr>
          <p:nvPr>
            <p:ph type="subTitle" idx="1"/>
          </p:nvPr>
        </p:nvSpPr>
        <p:spPr>
          <a:xfrm>
            <a:off x="3320715" y="4131535"/>
            <a:ext cx="5550569" cy="165576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Segoe UI" panose="020B0502040204020203" pitchFamily="34" charset="0"/>
                <a:cs typeface="Segoe UI" panose="020B0502040204020203" pitchFamily="34" charset="0"/>
              </a:rPr>
              <a:t>Hallgató</a:t>
            </a:r>
            <a:r>
              <a:rPr lang="en-US" dirty="0" smtClean="0">
                <a:latin typeface="Segoe UI" panose="020B0502040204020203" pitchFamily="34" charset="0"/>
                <a:cs typeface="Segoe UI" panose="020B0502040204020203" pitchFamily="34" charset="0"/>
              </a:rPr>
              <a:t> neve</a:t>
            </a:r>
            <a:r>
              <a:rPr lang="en-US" dirty="0" smtClean="0"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en-US" dirty="0" smtClean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i="1" dirty="0" err="1" smtClean="0">
                <a:latin typeface="Segoe UI" panose="020B0502040204020203" pitchFamily="34" charset="0"/>
                <a:cs typeface="Segoe UI" panose="020B0502040204020203" pitchFamily="34" charset="0"/>
              </a:rPr>
              <a:t>Témavezető</a:t>
            </a:r>
            <a:r>
              <a:rPr lang="en-US" i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neve</a:t>
            </a:r>
            <a:endParaRPr lang="hu-HU" dirty="0" smtClean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hu-HU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i="1" dirty="0" err="1">
                <a:latin typeface="Segoe UI" panose="020B0502040204020203" pitchFamily="34" charset="0"/>
                <a:cs typeface="Segoe UI" panose="020B0502040204020203" pitchFamily="34" charset="0"/>
              </a:rPr>
              <a:t>Ipar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 4.0 </a:t>
            </a:r>
            <a:r>
              <a:rPr lang="en-US" i="1" dirty="0" err="1">
                <a:latin typeface="Segoe UI" panose="020B0502040204020203" pitchFamily="34" charset="0"/>
                <a:cs typeface="Segoe UI" panose="020B0502040204020203" pitchFamily="34" charset="0"/>
              </a:rPr>
              <a:t>megoldásokat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i="1" dirty="0" err="1">
                <a:latin typeface="Segoe UI" panose="020B0502040204020203" pitchFamily="34" charset="0"/>
                <a:cs typeface="Segoe UI" panose="020B0502040204020203" pitchFamily="34" charset="0"/>
              </a:rPr>
              <a:t>fejlesztő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i="1" dirty="0" err="1">
                <a:latin typeface="Segoe UI" panose="020B0502040204020203" pitchFamily="34" charset="0"/>
                <a:cs typeface="Segoe UI" panose="020B0502040204020203" pitchFamily="34" charset="0"/>
              </a:rPr>
              <a:t>adat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- </a:t>
            </a:r>
            <a:r>
              <a:rPr lang="en-US" i="1" dirty="0" err="1">
                <a:latin typeface="Segoe UI" panose="020B0502040204020203" pitchFamily="34" charset="0"/>
                <a:cs typeface="Segoe UI" panose="020B0502040204020203" pitchFamily="34" charset="0"/>
              </a:rPr>
              <a:t>és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i="1" dirty="0" err="1">
                <a:latin typeface="Segoe UI" panose="020B0502040204020203" pitchFamily="34" charset="0"/>
                <a:cs typeface="Segoe UI" panose="020B0502040204020203" pitchFamily="34" charset="0"/>
              </a:rPr>
              <a:t>rendszertudományi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i="1" dirty="0" err="1">
                <a:latin typeface="Segoe UI" panose="020B0502040204020203" pitchFamily="34" charset="0"/>
                <a:cs typeface="Segoe UI" panose="020B0502040204020203" pitchFamily="34" charset="0"/>
              </a:rPr>
              <a:t>szakmérnök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i="1" dirty="0" err="1">
                <a:latin typeface="Segoe UI" panose="020B0502040204020203" pitchFamily="34" charset="0"/>
                <a:cs typeface="Segoe UI" panose="020B0502040204020203" pitchFamily="34" charset="0"/>
              </a:rPr>
              <a:t>képzés</a:t>
            </a:r>
            <a:endParaRPr lang="en-GB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5" name="Egyenes összekötő 14"/>
          <p:cNvCxnSpPr/>
          <p:nvPr/>
        </p:nvCxnSpPr>
        <p:spPr>
          <a:xfrm>
            <a:off x="2007476" y="2852239"/>
            <a:ext cx="8177048" cy="16723"/>
          </a:xfrm>
          <a:prstGeom prst="line">
            <a:avLst/>
          </a:prstGeom>
          <a:ln w="76200">
            <a:solidFill>
              <a:srgbClr val="0118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Kép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929" y="4549917"/>
            <a:ext cx="2044472" cy="2044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6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199" y="3443402"/>
            <a:ext cx="10515600" cy="1325563"/>
          </a:xfrm>
        </p:spPr>
        <p:txBody>
          <a:bodyPr/>
          <a:lstStyle/>
          <a:p>
            <a:pPr algn="ctr"/>
            <a:r>
              <a:rPr lang="hu-HU" dirty="0">
                <a:latin typeface="Trajan Pro" panose="02020502050506020301" pitchFamily="18" charset="0"/>
              </a:rPr>
              <a:t>Köszönöm megtisztelő figyelmüket!</a:t>
            </a:r>
            <a:endParaRPr lang="en-GB" dirty="0">
              <a:latin typeface="Trajan Pro" panose="02020502050506020301" pitchFamily="18" charset="0"/>
            </a:endParaRP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0"/>
          <a:stretch/>
        </p:blipFill>
        <p:spPr>
          <a:xfrm>
            <a:off x="4060967" y="489143"/>
            <a:ext cx="4070060" cy="2926719"/>
          </a:xfrm>
          <a:prstGeom prst="ellipse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137" y="810974"/>
            <a:ext cx="3450131" cy="2300087"/>
          </a:xfrm>
          <a:prstGeom prst="ellipse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16" y="4768965"/>
            <a:ext cx="3095625" cy="200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92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902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40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78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334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533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953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320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287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1360</TotalTime>
  <Words>8</Words>
  <Application>Microsoft Office PowerPoint</Application>
  <PresentationFormat>Szélesvásznú</PresentationFormat>
  <Paragraphs>5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Segoe UI</vt:lpstr>
      <vt:lpstr>Trajan Pro</vt:lpstr>
      <vt:lpstr>Office-téma</vt:lpstr>
      <vt:lpstr>Előadás címe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Köszönöm megtisztelő figyelmüket!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User</dc:creator>
  <cp:lastModifiedBy>Microsoft-fiók</cp:lastModifiedBy>
  <cp:revision>75</cp:revision>
  <dcterms:created xsi:type="dcterms:W3CDTF">2020-11-06T07:57:01Z</dcterms:created>
  <dcterms:modified xsi:type="dcterms:W3CDTF">2021-05-17T09:58:45Z</dcterms:modified>
</cp:coreProperties>
</file>