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4AB"/>
    <a:srgbClr val="3800FF"/>
    <a:srgbClr val="6D0000"/>
    <a:srgbClr val="EFAC1D"/>
    <a:srgbClr val="011838"/>
    <a:srgbClr val="0029CC"/>
    <a:srgbClr val="F2E6C2"/>
    <a:srgbClr val="A198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3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9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4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1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1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5000" t="62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C4D18FEE-824A-4A03-BF97-2D65F8EDC9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9370" cy="200303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2105-C8AE-4CAA-A938-AB0508D029B3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028F-E3DC-4C3B-8EE3-A7F73E6D8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3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38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84429"/>
            <a:ext cx="9144000" cy="2387600"/>
          </a:xfrm>
        </p:spPr>
        <p:txBody>
          <a:bodyPr/>
          <a:lstStyle/>
          <a:p>
            <a:r>
              <a:rPr lang="hu-HU" dirty="0">
                <a:latin typeface="Trajan Pro" panose="02020502050506020301" pitchFamily="18" charset="0"/>
              </a:rPr>
              <a:t>Cím: </a:t>
            </a:r>
            <a:r>
              <a:rPr lang="hu-HU" dirty="0" err="1">
                <a:latin typeface="Trajan Pro" panose="02020502050506020301" pitchFamily="18" charset="0"/>
              </a:rPr>
              <a:t>Trajan</a:t>
            </a:r>
            <a:r>
              <a:rPr lang="hu-HU" dirty="0">
                <a:latin typeface="Trajan Pro" panose="02020502050506020301" pitchFamily="18" charset="0"/>
              </a:rPr>
              <a:t> pro (60)</a:t>
            </a:r>
            <a:endParaRPr lang="en-GB" dirty="0">
              <a:latin typeface="Trajan Pro" panose="02020502050506020301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4716595"/>
            <a:ext cx="7562850" cy="2141405"/>
          </a:xfrm>
          <a:prstGeom prst="rect">
            <a:avLst/>
          </a:prstGeom>
        </p:spPr>
      </p:pic>
      <p:sp>
        <p:nvSpPr>
          <p:cNvPr id="10" name="Alcím 9"/>
          <p:cNvSpPr>
            <a:spLocks noGrp="1"/>
          </p:cNvSpPr>
          <p:nvPr>
            <p:ph type="subTitle" idx="1"/>
          </p:nvPr>
        </p:nvSpPr>
        <p:spPr>
          <a:xfrm>
            <a:off x="3320715" y="4131535"/>
            <a:ext cx="5550569" cy="1655762"/>
          </a:xfrm>
        </p:spPr>
        <p:txBody>
          <a:bodyPr/>
          <a:lstStyle/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Előadók neve</a:t>
            </a:r>
          </a:p>
          <a:p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Segoe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UI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Méret: 24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2007476" y="2852239"/>
            <a:ext cx="8177048" cy="16723"/>
          </a:xfrm>
          <a:prstGeom prst="line">
            <a:avLst/>
          </a:prstGeom>
          <a:ln w="76200">
            <a:solidFill>
              <a:srgbClr val="01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8000" t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  <a:t>Dia címe </a:t>
            </a:r>
            <a:b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</a:br>
            <a: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  <a:t>(Font: </a:t>
            </a:r>
            <a:r>
              <a:rPr lang="hu-HU" sz="3600" dirty="0" err="1">
                <a:latin typeface="Trajan Pro" panose="02020502050506020301" pitchFamily="18" charset="0"/>
                <a:cs typeface="Segoe UI" panose="020B0502040204020203" pitchFamily="34" charset="0"/>
              </a:rPr>
              <a:t>Trajan</a:t>
            </a:r>
            <a: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  <a:t> pro, </a:t>
            </a:r>
            <a:r>
              <a:rPr lang="hu-HU" sz="3600" dirty="0" err="1">
                <a:latin typeface="Trajan Pro" panose="02020502050506020301" pitchFamily="18" charset="0"/>
                <a:cs typeface="Segoe UI" panose="020B0502040204020203" pitchFamily="34" charset="0"/>
              </a:rPr>
              <a:t>size</a:t>
            </a:r>
            <a: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  <a:t>: 36-44)  </a:t>
            </a:r>
            <a:endParaRPr lang="en-GB" sz="3600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87669" y="2171699"/>
            <a:ext cx="10260724" cy="4015773"/>
          </a:xfrm>
        </p:spPr>
        <p:txBody>
          <a:bodyPr/>
          <a:lstStyle/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Tartalmi rész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Betűtípus: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Segoe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UI, Méret: min. 24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Felső keret kicserélhető kari keretekre (lásd következő dián), méretükön azonban ne változtassunk!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Illetve ezzel együtt a cím alatti vonal színe is módosítható (7. dián megadott színkódok szerint), illetve a hosszát is lehet igazítani a dia cím kiterjedéséhez mérten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014952" y="1580849"/>
            <a:ext cx="8177048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3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latin typeface="Trajan Pro" panose="02020502050506020301" pitchFamily="18" charset="0"/>
                <a:cs typeface="Segoe UI" panose="020B0502040204020203" pitchFamily="34" charset="0"/>
              </a:rPr>
              <a:t>Kari keretek</a:t>
            </a:r>
            <a:endParaRPr lang="en-GB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6882063" y="1580849"/>
            <a:ext cx="5309937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650"/>
            <a:ext cx="6481160" cy="22770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84" y="4143945"/>
            <a:ext cx="6440737" cy="20191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585"/>
            <a:ext cx="6389370" cy="19689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84" y="2177327"/>
            <a:ext cx="6481160" cy="19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9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6882063" y="1580849"/>
            <a:ext cx="5309937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latin typeface="Trajan Pro" panose="02020502050506020301" pitchFamily="18" charset="0"/>
                <a:cs typeface="Segoe UI" panose="020B0502040204020203" pitchFamily="34" charset="0"/>
              </a:rPr>
              <a:t>Kari keretek</a:t>
            </a:r>
            <a:endParaRPr lang="en-GB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0" y="2454165"/>
            <a:ext cx="6389370" cy="2003030"/>
            <a:chOff x="0" y="2454165"/>
            <a:chExt cx="6389370" cy="200303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4165"/>
              <a:ext cx="6389370" cy="2003030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94592" y="2680139"/>
              <a:ext cx="2454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Trajan Pro" panose="02020502050506020301" pitchFamily="18" charset="0"/>
                </a:rPr>
                <a:t>Nagykanizsai Kampusz</a:t>
              </a:r>
              <a:endParaRPr lang="en-GB" sz="1400" dirty="0">
                <a:solidFill>
                  <a:schemeClr val="bg1"/>
                </a:solidFill>
                <a:latin typeface="Trajan Pro" panose="02020502050506020301" pitchFamily="18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0" y="4457195"/>
            <a:ext cx="6389370" cy="2003030"/>
            <a:chOff x="0" y="4457195"/>
            <a:chExt cx="6389370" cy="200303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57195"/>
              <a:ext cx="6389370" cy="2003030"/>
            </a:xfrm>
            <a:prstGeom prst="rect">
              <a:avLst/>
            </a:prstGeom>
          </p:spPr>
        </p:pic>
        <p:sp>
          <p:nvSpPr>
            <p:cNvPr id="11" name="Szövegdoboz 10"/>
            <p:cNvSpPr txBox="1"/>
            <p:nvPr/>
          </p:nvSpPr>
          <p:spPr>
            <a:xfrm>
              <a:off x="94592" y="4683169"/>
              <a:ext cx="20269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Trajan Pro" panose="02020502050506020301" pitchFamily="18" charset="0"/>
                </a:rPr>
                <a:t>Zalaegerszegi </a:t>
              </a:r>
            </a:p>
            <a:p>
              <a:r>
                <a:rPr lang="hu-HU" sz="1400" dirty="0">
                  <a:solidFill>
                    <a:schemeClr val="bg1"/>
                  </a:solidFill>
                  <a:latin typeface="Trajan Pro" panose="02020502050506020301" pitchFamily="18" charset="0"/>
                </a:rPr>
                <a:t>Egyetemi Központ</a:t>
              </a:r>
              <a:endParaRPr lang="en-GB" sz="1400" dirty="0">
                <a:solidFill>
                  <a:schemeClr val="bg1"/>
                </a:solidFill>
                <a:latin typeface="Trajan Pro" panose="02020502050506020301" pitchFamily="18" charset="0"/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6445469" y="2454165"/>
            <a:ext cx="6389370" cy="2003030"/>
            <a:chOff x="6445469" y="2454165"/>
            <a:chExt cx="6389370" cy="2003030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469" y="2454165"/>
              <a:ext cx="6389370" cy="2003030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6557535" y="2680138"/>
              <a:ext cx="188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Trajan Pro" panose="02020502050506020301" pitchFamily="18" charset="0"/>
                </a:rPr>
                <a:t>Kőszegi Kampusz</a:t>
              </a:r>
              <a:endParaRPr lang="en-GB" sz="1400" dirty="0">
                <a:solidFill>
                  <a:schemeClr val="bg1"/>
                </a:solidFill>
                <a:latin typeface="Trajan Pro" panose="02020502050506020301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61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latin typeface="Trajan Pro" panose="02020502050506020301" pitchFamily="18" charset="0"/>
                <a:cs typeface="Segoe UI" panose="020B0502040204020203" pitchFamily="34" charset="0"/>
              </a:rPr>
              <a:t>Tartalom dia - Képek</a:t>
            </a:r>
            <a:endParaRPr lang="en-GB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sp>
        <p:nvSpPr>
          <p:cNvPr id="5" name="Tartalom helye 5"/>
          <p:cNvSpPr>
            <a:spLocks noGrp="1"/>
          </p:cNvSpPr>
          <p:nvPr>
            <p:ph idx="1"/>
          </p:nvPr>
        </p:nvSpPr>
        <p:spPr>
          <a:xfrm>
            <a:off x="1187669" y="2171699"/>
            <a:ext cx="10260724" cy="4015773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Képek beszúrása esetén keret használata javasolt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4876800" y="1580849"/>
            <a:ext cx="7315200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77142" y="3052906"/>
            <a:ext cx="3476712" cy="2674125"/>
          </a:xfrm>
          <a:prstGeom prst="rect">
            <a:avLst/>
          </a:prstGeom>
          <a:solidFill>
            <a:srgbClr val="011838"/>
          </a:solidFill>
          <a:ln>
            <a:solidFill>
              <a:srgbClr val="01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Fotós tanfolyam ONLINE / Gabor* photographyVeddvelem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3" y="3288858"/>
            <a:ext cx="2967236" cy="2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zis 10"/>
          <p:cNvSpPr/>
          <p:nvPr/>
        </p:nvSpPr>
        <p:spPr>
          <a:xfrm>
            <a:off x="4154905" y="2842515"/>
            <a:ext cx="3476712" cy="2674125"/>
          </a:xfrm>
          <a:prstGeom prst="ellipse">
            <a:avLst/>
          </a:prstGeom>
          <a:solidFill>
            <a:srgbClr val="A19862"/>
          </a:solidFill>
          <a:ln>
            <a:solidFill>
              <a:srgbClr val="A19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Fotós tanfolyam ONLINE / Gabor* photographyVeddvelem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43" y="3065686"/>
            <a:ext cx="2967236" cy="2227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/>
          <a:stretch/>
        </p:blipFill>
        <p:spPr>
          <a:xfrm>
            <a:off x="7884418" y="2473297"/>
            <a:ext cx="3704757" cy="3030562"/>
          </a:xfrm>
          <a:prstGeom prst="ellipse">
            <a:avLst/>
          </a:prstGeom>
        </p:spPr>
      </p:pic>
      <p:pic>
        <p:nvPicPr>
          <p:cNvPr id="13" name="Picture 2" descr="Fotós tanfolyam ONLINE / Gabor* photographyVeddvelem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69" y="2874687"/>
            <a:ext cx="2967236" cy="2227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6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194685" y="4179585"/>
            <a:ext cx="6256422" cy="1363579"/>
          </a:xfrm>
          <a:prstGeom prst="rect">
            <a:avLst/>
          </a:prstGeom>
          <a:solidFill>
            <a:srgbClr val="011838"/>
          </a:solidFill>
          <a:ln>
            <a:solidFill>
              <a:srgbClr val="01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artalom helye 5"/>
          <p:cNvSpPr>
            <a:spLocks noGrp="1"/>
          </p:cNvSpPr>
          <p:nvPr>
            <p:ph idx="1"/>
          </p:nvPr>
        </p:nvSpPr>
        <p:spPr>
          <a:xfrm>
            <a:off x="1187669" y="2171699"/>
            <a:ext cx="10260724" cy="401577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Fontosabb tartalmak kiemelése történhet félkövér betűk/betűtípusok használatával (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Segoe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UI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Segoi</a:t>
            </a:r>
            <a:r>
              <a:rPr lang="hu-H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UI </a:t>
            </a:r>
            <a:r>
              <a:rPr lang="hu-HU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Semibold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</a:p>
          <a:p>
            <a:pPr marL="0" indent="0" algn="ctr">
              <a:buNone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Illetve</a:t>
            </a:r>
          </a:p>
          <a:p>
            <a:pPr marL="0" indent="0" algn="ctr">
              <a:buNone/>
            </a:pP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hu-H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szövegnek valamilyen hátteret adva.</a:t>
            </a:r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dirty="0">
                <a:latin typeface="Trajan Pro" panose="02020502050506020301" pitchFamily="18" charset="0"/>
                <a:cs typeface="Segoe UI" panose="020B0502040204020203" pitchFamily="34" charset="0"/>
              </a:rPr>
              <a:t>Tartalom dia</a:t>
            </a:r>
            <a:endParaRPr lang="en-GB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6898105" y="1580849"/>
            <a:ext cx="5293895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  <a:t>Felhasználható színek</a:t>
            </a:r>
            <a:endParaRPr lang="en-GB" sz="3600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sp>
        <p:nvSpPr>
          <p:cNvPr id="5" name="Tartalom helye 5"/>
          <p:cNvSpPr>
            <a:spLocks noGrp="1"/>
          </p:cNvSpPr>
          <p:nvPr>
            <p:ph idx="1"/>
          </p:nvPr>
        </p:nvSpPr>
        <p:spPr>
          <a:xfrm>
            <a:off x="1187669" y="2171699"/>
            <a:ext cx="10260724" cy="4015773"/>
          </a:xfrm>
        </p:spPr>
        <p:txBody>
          <a:bodyPr/>
          <a:lstStyle/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Pannon Egyetem színei:</a:t>
            </a:r>
          </a:p>
          <a:p>
            <a:pPr lvl="1"/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Sötét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kék</a:t>
            </a: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RGB: 1/24/56</a:t>
            </a: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Arany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161/152/98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Világos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242/230/194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Élénk kék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0/41/204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9370" cy="2003030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5181600" y="1580849"/>
            <a:ext cx="7010400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053261" y="2666644"/>
            <a:ext cx="1913623" cy="593558"/>
          </a:xfrm>
          <a:prstGeom prst="rect">
            <a:avLst/>
          </a:prstGeom>
          <a:solidFill>
            <a:srgbClr val="011838"/>
          </a:solidFill>
          <a:ln>
            <a:solidFill>
              <a:srgbClr val="01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églalap 8"/>
          <p:cNvSpPr/>
          <p:nvPr/>
        </p:nvSpPr>
        <p:spPr>
          <a:xfrm>
            <a:off x="5053261" y="3407505"/>
            <a:ext cx="1913623" cy="593558"/>
          </a:xfrm>
          <a:prstGeom prst="rect">
            <a:avLst/>
          </a:prstGeom>
          <a:solidFill>
            <a:srgbClr val="A19862"/>
          </a:solidFill>
          <a:ln>
            <a:solidFill>
              <a:srgbClr val="A19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/>
          <p:cNvSpPr/>
          <p:nvPr/>
        </p:nvSpPr>
        <p:spPr>
          <a:xfrm>
            <a:off x="5053262" y="4151838"/>
            <a:ext cx="1913623" cy="593558"/>
          </a:xfrm>
          <a:prstGeom prst="rect">
            <a:avLst/>
          </a:prstGeom>
          <a:solidFill>
            <a:srgbClr val="F2E6C2"/>
          </a:solidFill>
          <a:ln>
            <a:solidFill>
              <a:srgbClr val="F2E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/>
          <p:cNvSpPr/>
          <p:nvPr/>
        </p:nvSpPr>
        <p:spPr>
          <a:xfrm>
            <a:off x="5053262" y="4896171"/>
            <a:ext cx="1913623" cy="593558"/>
          </a:xfrm>
          <a:prstGeom prst="rect">
            <a:avLst/>
          </a:prstGeom>
          <a:solidFill>
            <a:srgbClr val="0029CC"/>
          </a:solidFill>
          <a:ln>
            <a:solidFill>
              <a:srgbClr val="002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69" y="25528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3600" dirty="0">
                <a:latin typeface="Trajan Pro" panose="02020502050506020301" pitchFamily="18" charset="0"/>
                <a:cs typeface="Segoe UI" panose="020B0502040204020203" pitchFamily="34" charset="0"/>
              </a:rPr>
              <a:t>Felhasználható színek</a:t>
            </a:r>
            <a:endParaRPr lang="en-GB" sz="3600" dirty="0">
              <a:latin typeface="Trajan Pro" panose="02020502050506020301" pitchFamily="18" charset="0"/>
              <a:cs typeface="Segoe UI" panose="020B0502040204020203" pitchFamily="34" charset="0"/>
            </a:endParaRPr>
          </a:p>
        </p:txBody>
      </p:sp>
      <p:sp>
        <p:nvSpPr>
          <p:cNvPr id="5" name="Tartalom helye 5"/>
          <p:cNvSpPr>
            <a:spLocks noGrp="1"/>
          </p:cNvSpPr>
          <p:nvPr>
            <p:ph idx="1"/>
          </p:nvPr>
        </p:nvSpPr>
        <p:spPr>
          <a:xfrm>
            <a:off x="1187669" y="2171699"/>
            <a:ext cx="10260724" cy="4015773"/>
          </a:xfrm>
        </p:spPr>
        <p:txBody>
          <a:bodyPr/>
          <a:lstStyle/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Gazdaságtudományi Kar 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239/172/29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Mérnöki Kar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109/0/0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Műszaki Informatikai Kar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56/0/255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Modern Filológiai- és Társadalomtudományi Kar</a:t>
            </a:r>
          </a:p>
          <a:p>
            <a:pPr lvl="1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RGB: 86/132/171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5293895" y="1580849"/>
            <a:ext cx="6898105" cy="16723"/>
          </a:xfrm>
          <a:prstGeom prst="line">
            <a:avLst/>
          </a:prstGeom>
          <a:ln w="76200">
            <a:solidFill>
              <a:srgbClr val="A198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5743072" y="2280378"/>
            <a:ext cx="1913623" cy="593558"/>
          </a:xfrm>
          <a:prstGeom prst="rect">
            <a:avLst/>
          </a:prstGeom>
          <a:solidFill>
            <a:srgbClr val="EFAC1D"/>
          </a:solidFill>
          <a:ln>
            <a:solidFill>
              <a:srgbClr val="EFA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églalap 8"/>
          <p:cNvSpPr/>
          <p:nvPr/>
        </p:nvSpPr>
        <p:spPr>
          <a:xfrm>
            <a:off x="5743072" y="3205224"/>
            <a:ext cx="1913623" cy="593558"/>
          </a:xfrm>
          <a:prstGeom prst="rect">
            <a:avLst/>
          </a:prstGeom>
          <a:solidFill>
            <a:srgbClr val="6D0000"/>
          </a:solidFill>
          <a:ln>
            <a:solidFill>
              <a:srgbClr val="6D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/>
          <p:cNvSpPr/>
          <p:nvPr/>
        </p:nvSpPr>
        <p:spPr>
          <a:xfrm>
            <a:off x="5743072" y="5422703"/>
            <a:ext cx="1913623" cy="593558"/>
          </a:xfrm>
          <a:prstGeom prst="rect">
            <a:avLst/>
          </a:prstGeom>
          <a:solidFill>
            <a:srgbClr val="5684AB"/>
          </a:solidFill>
          <a:ln>
            <a:solidFill>
              <a:srgbClr val="568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/>
          <p:cNvSpPr/>
          <p:nvPr/>
        </p:nvSpPr>
        <p:spPr>
          <a:xfrm>
            <a:off x="5743072" y="4076130"/>
            <a:ext cx="1913623" cy="593558"/>
          </a:xfrm>
          <a:prstGeom prst="rect">
            <a:avLst/>
          </a:prstGeom>
          <a:solidFill>
            <a:srgbClr val="3800FF"/>
          </a:solidFill>
          <a:ln>
            <a:solidFill>
              <a:srgbClr val="38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3443402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rajan Pro" panose="02020502050506020301" pitchFamily="18" charset="0"/>
              </a:rPr>
              <a:t>Köszönöm megtisztelő figyelmüket!</a:t>
            </a:r>
            <a:endParaRPr lang="en-GB" dirty="0">
              <a:latin typeface="Trajan Pro" panose="02020502050506020301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3" y="4845269"/>
            <a:ext cx="3091639" cy="20127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/>
          <a:stretch/>
        </p:blipFill>
        <p:spPr>
          <a:xfrm>
            <a:off x="4060967" y="489143"/>
            <a:ext cx="4070060" cy="2926719"/>
          </a:xfrm>
          <a:prstGeom prst="ellipse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37" y="810974"/>
            <a:ext cx="3450131" cy="23000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7292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188</Words>
  <Application>Microsoft Office PowerPoint</Application>
  <PresentationFormat>Szélesvásznú</PresentationFormat>
  <Paragraphs>39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Segoe UI Semibold</vt:lpstr>
      <vt:lpstr>Trajan Pro</vt:lpstr>
      <vt:lpstr>Office-téma</vt:lpstr>
      <vt:lpstr>Cím: Trajan pro (60)</vt:lpstr>
      <vt:lpstr>Dia címe  (Font: Trajan pro, size: 36-44)  </vt:lpstr>
      <vt:lpstr>Kari keretek</vt:lpstr>
      <vt:lpstr>Kari keretek</vt:lpstr>
      <vt:lpstr>Tartalom dia - Képek</vt:lpstr>
      <vt:lpstr>Tartalom dia</vt:lpstr>
      <vt:lpstr>Felhasználható színek</vt:lpstr>
      <vt:lpstr>Felhasználható színek</vt:lpstr>
      <vt:lpstr>Köszönöm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Dr. Domokos Endre</cp:lastModifiedBy>
  <cp:revision>28</cp:revision>
  <dcterms:created xsi:type="dcterms:W3CDTF">2020-11-06T07:57:01Z</dcterms:created>
  <dcterms:modified xsi:type="dcterms:W3CDTF">2020-11-09T13:06:13Z</dcterms:modified>
</cp:coreProperties>
</file>